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2"/>
  </p:notesMasterIdLst>
  <p:sldIdLst>
    <p:sldId id="281" r:id="rId5"/>
    <p:sldId id="257" r:id="rId6"/>
    <p:sldId id="282" r:id="rId7"/>
    <p:sldId id="283" r:id="rId8"/>
    <p:sldId id="284" r:id="rId9"/>
    <p:sldId id="285" r:id="rId10"/>
    <p:sldId id="286" r:id="rId11"/>
    <p:sldId id="287" r:id="rId12"/>
    <p:sldId id="301" r:id="rId13"/>
    <p:sldId id="288" r:id="rId14"/>
    <p:sldId id="303" r:id="rId15"/>
    <p:sldId id="289" r:id="rId16"/>
    <p:sldId id="304" r:id="rId17"/>
    <p:sldId id="291" r:id="rId18"/>
    <p:sldId id="306" r:id="rId19"/>
    <p:sldId id="307" r:id="rId20"/>
    <p:sldId id="308" r:id="rId21"/>
    <p:sldId id="309" r:id="rId22"/>
    <p:sldId id="311" r:id="rId23"/>
    <p:sldId id="292" r:id="rId24"/>
    <p:sldId id="293" r:id="rId25"/>
    <p:sldId id="294" r:id="rId26"/>
    <p:sldId id="295" r:id="rId27"/>
    <p:sldId id="297" r:id="rId28"/>
    <p:sldId id="298" r:id="rId29"/>
    <p:sldId id="299" r:id="rId30"/>
    <p:sldId id="30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41404-CA1A-4A8F-95ED-3B032E67BE4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ABE79A-8A7F-4A4E-A210-98D40C4D6F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plan</a:t>
          </a:r>
        </a:p>
      </dgm:t>
    </dgm:pt>
    <dgm:pt modelId="{110C541C-E402-402C-A936-B81A0C1B143D}" type="parTrans" cxnId="{C6C7BED6-6A8F-47AB-B3B6-5AACE61B6438}">
      <dgm:prSet/>
      <dgm:spPr/>
      <dgm:t>
        <a:bodyPr/>
        <a:lstStyle/>
        <a:p>
          <a:endParaRPr lang="en-US"/>
        </a:p>
      </dgm:t>
    </dgm:pt>
    <dgm:pt modelId="{97A9DF9D-345D-4CB1-82CF-DBC4A1B601CA}" type="sibTrans" cxnId="{C6C7BED6-6A8F-47AB-B3B6-5AACE61B6438}">
      <dgm:prSet/>
      <dgm:spPr/>
      <dgm:t>
        <a:bodyPr/>
        <a:lstStyle/>
        <a:p>
          <a:endParaRPr lang="en-US"/>
        </a:p>
      </dgm:t>
    </dgm:pt>
    <dgm:pt modelId="{99AD083A-594F-4EA1-BE0E-ED76D3C31E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execute</a:t>
          </a:r>
        </a:p>
      </dgm:t>
    </dgm:pt>
    <dgm:pt modelId="{70A444EC-C523-43E7-B406-72652E94A14E}" type="parTrans" cxnId="{94C6E426-4BE7-43D7-98AF-FF0BD83F7AA6}">
      <dgm:prSet/>
      <dgm:spPr/>
      <dgm:t>
        <a:bodyPr/>
        <a:lstStyle/>
        <a:p>
          <a:endParaRPr lang="en-US"/>
        </a:p>
      </dgm:t>
    </dgm:pt>
    <dgm:pt modelId="{C3588B77-FB49-47CF-80F2-528F4A010EFE}" type="sibTrans" cxnId="{94C6E426-4BE7-43D7-98AF-FF0BD83F7AA6}">
      <dgm:prSet/>
      <dgm:spPr/>
      <dgm:t>
        <a:bodyPr/>
        <a:lstStyle/>
        <a:p>
          <a:endParaRPr lang="en-US"/>
        </a:p>
      </dgm:t>
    </dgm:pt>
    <dgm:pt modelId="{A518CC1B-ED13-45D6-B4C7-F6973BEA67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progress</a:t>
          </a:r>
        </a:p>
      </dgm:t>
    </dgm:pt>
    <dgm:pt modelId="{0AC07630-41E2-482F-A8BA-E4FDD5BF2D5F}" type="sibTrans" cxnId="{FEE2EA1A-C819-46D7-AAB0-68C0A354040C}">
      <dgm:prSet/>
      <dgm:spPr/>
      <dgm:t>
        <a:bodyPr/>
        <a:lstStyle/>
        <a:p>
          <a:endParaRPr lang="en-US"/>
        </a:p>
      </dgm:t>
    </dgm:pt>
    <dgm:pt modelId="{D2261B19-E00D-482A-A710-4A0628F31277}" type="parTrans" cxnId="{FEE2EA1A-C819-46D7-AAB0-68C0A354040C}">
      <dgm:prSet/>
      <dgm:spPr/>
      <dgm:t>
        <a:bodyPr/>
        <a:lstStyle/>
        <a:p>
          <a:endParaRPr lang="en-US"/>
        </a:p>
      </dgm:t>
    </dgm:pt>
    <dgm:pt modelId="{756B3ED1-70F0-497E-B658-8A9A54376A84}" type="pres">
      <dgm:prSet presAssocID="{B5341404-CA1A-4A8F-95ED-3B032E67BE43}" presName="root" presStyleCnt="0">
        <dgm:presLayoutVars>
          <dgm:dir/>
          <dgm:resizeHandles val="exact"/>
        </dgm:presLayoutVars>
      </dgm:prSet>
      <dgm:spPr/>
    </dgm:pt>
    <dgm:pt modelId="{F125D7CE-DB42-465E-B2F8-F73F912EA5B1}" type="pres">
      <dgm:prSet presAssocID="{1CABE79A-8A7F-4A4E-A210-98D40C4D6F56}" presName="compNode" presStyleCnt="0"/>
      <dgm:spPr/>
    </dgm:pt>
    <dgm:pt modelId="{00CFC979-16C8-4286-A59B-9E2157505084}" type="pres">
      <dgm:prSet presAssocID="{1CABE79A-8A7F-4A4E-A210-98D40C4D6F56}" presName="iconBgRect" presStyleLbl="bgShp" presStyleIdx="0" presStyleCnt="3"/>
      <dgm:spPr/>
    </dgm:pt>
    <dgm:pt modelId="{B3AB666B-0A31-43D6-ADAD-7CC4D29F5A38}" type="pres">
      <dgm:prSet presAssocID="{1CABE79A-8A7F-4A4E-A210-98D40C4D6F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F40E9F6-409C-45B7-BB7E-4244137360B7}" type="pres">
      <dgm:prSet presAssocID="{1CABE79A-8A7F-4A4E-A210-98D40C4D6F56}" presName="spaceRect" presStyleCnt="0"/>
      <dgm:spPr/>
    </dgm:pt>
    <dgm:pt modelId="{9FF07393-8AA3-41F2-A4FF-90236F66E44E}" type="pres">
      <dgm:prSet presAssocID="{1CABE79A-8A7F-4A4E-A210-98D40C4D6F56}" presName="textRect" presStyleLbl="revTx" presStyleIdx="0" presStyleCnt="3">
        <dgm:presLayoutVars>
          <dgm:chMax val="1"/>
          <dgm:chPref val="1"/>
        </dgm:presLayoutVars>
      </dgm:prSet>
      <dgm:spPr/>
    </dgm:pt>
    <dgm:pt modelId="{49C85C32-4177-499C-957A-37A1204002C5}" type="pres">
      <dgm:prSet presAssocID="{97A9DF9D-345D-4CB1-82CF-DBC4A1B601CA}" presName="sibTrans" presStyleCnt="0"/>
      <dgm:spPr/>
    </dgm:pt>
    <dgm:pt modelId="{44FE4768-4C57-4669-8758-CDB86C2F7300}" type="pres">
      <dgm:prSet presAssocID="{A518CC1B-ED13-45D6-B4C7-F6973BEA671A}" presName="compNode" presStyleCnt="0"/>
      <dgm:spPr/>
    </dgm:pt>
    <dgm:pt modelId="{AFF78276-0CA3-4995-91D2-DD8F693F32FD}" type="pres">
      <dgm:prSet presAssocID="{A518CC1B-ED13-45D6-B4C7-F6973BEA671A}" presName="iconBgRect" presStyleLbl="bgShp" presStyleIdx="1" presStyleCnt="3"/>
      <dgm:spPr/>
    </dgm:pt>
    <dgm:pt modelId="{33B4A4BD-4C89-4A82-8CAB-9ABE0B127AEE}" type="pres">
      <dgm:prSet presAssocID="{A518CC1B-ED13-45D6-B4C7-F6973BEA67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616C0038-02A8-4D4D-B413-302B740BC209}" type="pres">
      <dgm:prSet presAssocID="{A518CC1B-ED13-45D6-B4C7-F6973BEA671A}" presName="spaceRect" presStyleCnt="0"/>
      <dgm:spPr/>
    </dgm:pt>
    <dgm:pt modelId="{1472C07E-D154-409A-A6C8-08A09F778A70}" type="pres">
      <dgm:prSet presAssocID="{A518CC1B-ED13-45D6-B4C7-F6973BEA671A}" presName="textRect" presStyleLbl="revTx" presStyleIdx="1" presStyleCnt="3">
        <dgm:presLayoutVars>
          <dgm:chMax val="1"/>
          <dgm:chPref val="1"/>
        </dgm:presLayoutVars>
      </dgm:prSet>
      <dgm:spPr/>
    </dgm:pt>
    <dgm:pt modelId="{EA030EA1-A1C9-4C39-99FD-5B61C7382C9A}" type="pres">
      <dgm:prSet presAssocID="{0AC07630-41E2-482F-A8BA-E4FDD5BF2D5F}" presName="sibTrans" presStyleCnt="0"/>
      <dgm:spPr/>
    </dgm:pt>
    <dgm:pt modelId="{51302D21-5480-4DC4-B480-9C47EB65A21D}" type="pres">
      <dgm:prSet presAssocID="{99AD083A-594F-4EA1-BE0E-ED76D3C31EAB}" presName="compNode" presStyleCnt="0"/>
      <dgm:spPr/>
    </dgm:pt>
    <dgm:pt modelId="{AAD37652-9AEC-4BCB-B480-667832333701}" type="pres">
      <dgm:prSet presAssocID="{99AD083A-594F-4EA1-BE0E-ED76D3C31EAB}" presName="iconBgRect" presStyleLbl="bgShp" presStyleIdx="2" presStyleCnt="3"/>
      <dgm:spPr/>
    </dgm:pt>
    <dgm:pt modelId="{5ED4A297-E4D6-4396-B475-4F8A464922FF}" type="pres">
      <dgm:prSet presAssocID="{99AD083A-594F-4EA1-BE0E-ED76D3C31E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BC116CB-6290-42C6-A2A3-F1BF18919BF3}" type="pres">
      <dgm:prSet presAssocID="{99AD083A-594F-4EA1-BE0E-ED76D3C31EAB}" presName="spaceRect" presStyleCnt="0"/>
      <dgm:spPr/>
    </dgm:pt>
    <dgm:pt modelId="{402CB1DB-1683-4A3D-B61C-8D0F6EDBB606}" type="pres">
      <dgm:prSet presAssocID="{99AD083A-594F-4EA1-BE0E-ED76D3C31E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E2EA1A-C819-46D7-AAB0-68C0A354040C}" srcId="{B5341404-CA1A-4A8F-95ED-3B032E67BE43}" destId="{A518CC1B-ED13-45D6-B4C7-F6973BEA671A}" srcOrd="1" destOrd="0" parTransId="{D2261B19-E00D-482A-A710-4A0628F31277}" sibTransId="{0AC07630-41E2-482F-A8BA-E4FDD5BF2D5F}"/>
    <dgm:cxn modelId="{E5B8611D-D68C-4997-B3EA-61853EDAD054}" type="presOf" srcId="{99AD083A-594F-4EA1-BE0E-ED76D3C31EAB}" destId="{402CB1DB-1683-4A3D-B61C-8D0F6EDBB606}" srcOrd="0" destOrd="0" presId="urn:microsoft.com/office/officeart/2018/5/layout/IconCircleLabelList"/>
    <dgm:cxn modelId="{94C6E426-4BE7-43D7-98AF-FF0BD83F7AA6}" srcId="{B5341404-CA1A-4A8F-95ED-3B032E67BE43}" destId="{99AD083A-594F-4EA1-BE0E-ED76D3C31EAB}" srcOrd="2" destOrd="0" parTransId="{70A444EC-C523-43E7-B406-72652E94A14E}" sibTransId="{C3588B77-FB49-47CF-80F2-528F4A010EFE}"/>
    <dgm:cxn modelId="{FB865E66-9A7C-49F7-8F26-7C03AA26992E}" type="presOf" srcId="{A518CC1B-ED13-45D6-B4C7-F6973BEA671A}" destId="{1472C07E-D154-409A-A6C8-08A09F778A70}" srcOrd="0" destOrd="0" presId="urn:microsoft.com/office/officeart/2018/5/layout/IconCircleLabelList"/>
    <dgm:cxn modelId="{24A70572-D3FA-4A24-BB4D-B692520A37C1}" type="presOf" srcId="{1CABE79A-8A7F-4A4E-A210-98D40C4D6F56}" destId="{9FF07393-8AA3-41F2-A4FF-90236F66E44E}" srcOrd="0" destOrd="0" presId="urn:microsoft.com/office/officeart/2018/5/layout/IconCircleLabelList"/>
    <dgm:cxn modelId="{B0493BA2-D220-4E68-B331-4F72BADFE9BC}" type="presOf" srcId="{B5341404-CA1A-4A8F-95ED-3B032E67BE43}" destId="{756B3ED1-70F0-497E-B658-8A9A54376A84}" srcOrd="0" destOrd="0" presId="urn:microsoft.com/office/officeart/2018/5/layout/IconCircleLabelList"/>
    <dgm:cxn modelId="{C6C7BED6-6A8F-47AB-B3B6-5AACE61B6438}" srcId="{B5341404-CA1A-4A8F-95ED-3B032E67BE43}" destId="{1CABE79A-8A7F-4A4E-A210-98D40C4D6F56}" srcOrd="0" destOrd="0" parTransId="{110C541C-E402-402C-A936-B81A0C1B143D}" sibTransId="{97A9DF9D-345D-4CB1-82CF-DBC4A1B601CA}"/>
    <dgm:cxn modelId="{1BF5FB54-EE02-4582-AD85-B97C6FE50FF4}" type="presParOf" srcId="{756B3ED1-70F0-497E-B658-8A9A54376A84}" destId="{F125D7CE-DB42-465E-B2F8-F73F912EA5B1}" srcOrd="0" destOrd="0" presId="urn:microsoft.com/office/officeart/2018/5/layout/IconCircleLabelList"/>
    <dgm:cxn modelId="{878AADD0-3A1F-4526-923B-5A9D40475FE3}" type="presParOf" srcId="{F125D7CE-DB42-465E-B2F8-F73F912EA5B1}" destId="{00CFC979-16C8-4286-A59B-9E2157505084}" srcOrd="0" destOrd="0" presId="urn:microsoft.com/office/officeart/2018/5/layout/IconCircleLabelList"/>
    <dgm:cxn modelId="{468ED7B3-AC46-41FB-AFAD-3509CF10A68A}" type="presParOf" srcId="{F125D7CE-DB42-465E-B2F8-F73F912EA5B1}" destId="{B3AB666B-0A31-43D6-ADAD-7CC4D29F5A38}" srcOrd="1" destOrd="0" presId="urn:microsoft.com/office/officeart/2018/5/layout/IconCircleLabelList"/>
    <dgm:cxn modelId="{DD32AD44-FBC9-459B-AA34-1508D2D9DC9B}" type="presParOf" srcId="{F125D7CE-DB42-465E-B2F8-F73F912EA5B1}" destId="{9F40E9F6-409C-45B7-BB7E-4244137360B7}" srcOrd="2" destOrd="0" presId="urn:microsoft.com/office/officeart/2018/5/layout/IconCircleLabelList"/>
    <dgm:cxn modelId="{DDE2536A-2397-499E-B89E-033175FD82BC}" type="presParOf" srcId="{F125D7CE-DB42-465E-B2F8-F73F912EA5B1}" destId="{9FF07393-8AA3-41F2-A4FF-90236F66E44E}" srcOrd="3" destOrd="0" presId="urn:microsoft.com/office/officeart/2018/5/layout/IconCircleLabelList"/>
    <dgm:cxn modelId="{2CF0BF93-B2AC-45B9-AFDA-8BA94F0AD5AC}" type="presParOf" srcId="{756B3ED1-70F0-497E-B658-8A9A54376A84}" destId="{49C85C32-4177-499C-957A-37A1204002C5}" srcOrd="1" destOrd="0" presId="urn:microsoft.com/office/officeart/2018/5/layout/IconCircleLabelList"/>
    <dgm:cxn modelId="{7346EA4F-C7FE-42C4-AFD7-CB714532D334}" type="presParOf" srcId="{756B3ED1-70F0-497E-B658-8A9A54376A84}" destId="{44FE4768-4C57-4669-8758-CDB86C2F7300}" srcOrd="2" destOrd="0" presId="urn:microsoft.com/office/officeart/2018/5/layout/IconCircleLabelList"/>
    <dgm:cxn modelId="{94EBA9C0-41AB-47D4-9AD3-08CE361CC9C0}" type="presParOf" srcId="{44FE4768-4C57-4669-8758-CDB86C2F7300}" destId="{AFF78276-0CA3-4995-91D2-DD8F693F32FD}" srcOrd="0" destOrd="0" presId="urn:microsoft.com/office/officeart/2018/5/layout/IconCircleLabelList"/>
    <dgm:cxn modelId="{B16CF335-074C-4AC6-B96B-975F7121C095}" type="presParOf" srcId="{44FE4768-4C57-4669-8758-CDB86C2F7300}" destId="{33B4A4BD-4C89-4A82-8CAB-9ABE0B127AEE}" srcOrd="1" destOrd="0" presId="urn:microsoft.com/office/officeart/2018/5/layout/IconCircleLabelList"/>
    <dgm:cxn modelId="{D5C48EAD-A6B1-4FDC-8B38-E283B66A00CD}" type="presParOf" srcId="{44FE4768-4C57-4669-8758-CDB86C2F7300}" destId="{616C0038-02A8-4D4D-B413-302B740BC209}" srcOrd="2" destOrd="0" presId="urn:microsoft.com/office/officeart/2018/5/layout/IconCircleLabelList"/>
    <dgm:cxn modelId="{BD6D281C-E595-4BE8-B945-95414B6EB65A}" type="presParOf" srcId="{44FE4768-4C57-4669-8758-CDB86C2F7300}" destId="{1472C07E-D154-409A-A6C8-08A09F778A70}" srcOrd="3" destOrd="0" presId="urn:microsoft.com/office/officeart/2018/5/layout/IconCircleLabelList"/>
    <dgm:cxn modelId="{7A26E001-0A26-450C-96F9-C8C1F8F01CE6}" type="presParOf" srcId="{756B3ED1-70F0-497E-B658-8A9A54376A84}" destId="{EA030EA1-A1C9-4C39-99FD-5B61C7382C9A}" srcOrd="3" destOrd="0" presId="urn:microsoft.com/office/officeart/2018/5/layout/IconCircleLabelList"/>
    <dgm:cxn modelId="{6A69619B-F5D5-4B3D-8203-5521A09A26FC}" type="presParOf" srcId="{756B3ED1-70F0-497E-B658-8A9A54376A84}" destId="{51302D21-5480-4DC4-B480-9C47EB65A21D}" srcOrd="4" destOrd="0" presId="urn:microsoft.com/office/officeart/2018/5/layout/IconCircleLabelList"/>
    <dgm:cxn modelId="{FE4B2EB9-A11D-42F6-AC98-9CD26F19DCEB}" type="presParOf" srcId="{51302D21-5480-4DC4-B480-9C47EB65A21D}" destId="{AAD37652-9AEC-4BCB-B480-667832333701}" srcOrd="0" destOrd="0" presId="urn:microsoft.com/office/officeart/2018/5/layout/IconCircleLabelList"/>
    <dgm:cxn modelId="{1A726289-3AD9-4D59-A774-DF1B23BD4F82}" type="presParOf" srcId="{51302D21-5480-4DC4-B480-9C47EB65A21D}" destId="{5ED4A297-E4D6-4396-B475-4F8A464922FF}" srcOrd="1" destOrd="0" presId="urn:microsoft.com/office/officeart/2018/5/layout/IconCircleLabelList"/>
    <dgm:cxn modelId="{488FAB46-8375-499D-B7CD-2B6D34D5FB28}" type="presParOf" srcId="{51302D21-5480-4DC4-B480-9C47EB65A21D}" destId="{3BC116CB-6290-42C6-A2A3-F1BF18919BF3}" srcOrd="2" destOrd="0" presId="urn:microsoft.com/office/officeart/2018/5/layout/IconCircleLabelList"/>
    <dgm:cxn modelId="{F08DAD8E-90A0-48A4-AFA8-538CE61AA4A1}" type="presParOf" srcId="{51302D21-5480-4DC4-B480-9C47EB65A21D}" destId="{402CB1DB-1683-4A3D-B61C-8D0F6EDBB60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FC979-16C8-4286-A59B-9E2157505084}">
      <dsp:nvSpPr>
        <dsp:cNvPr id="0" name=""/>
        <dsp:cNvSpPr/>
      </dsp:nvSpPr>
      <dsp:spPr>
        <a:xfrm>
          <a:off x="566941" y="35730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B666B-0A31-43D6-ADAD-7CC4D29F5A38}">
      <dsp:nvSpPr>
        <dsp:cNvPr id="0" name=""/>
        <dsp:cNvSpPr/>
      </dsp:nvSpPr>
      <dsp:spPr>
        <a:xfrm>
          <a:off x="939879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07393-8AA3-41F2-A4FF-90236F66E44E}">
      <dsp:nvSpPr>
        <dsp:cNvPr id="0" name=""/>
        <dsp:cNvSpPr/>
      </dsp:nvSpPr>
      <dsp:spPr>
        <a:xfrm>
          <a:off x="7535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>
              <a:solidFill>
                <a:schemeClr val="accent1">
                  <a:lumMod val="50000"/>
                </a:schemeClr>
              </a:solidFill>
            </a:rPr>
            <a:t>plan</a:t>
          </a:r>
        </a:p>
      </dsp:txBody>
      <dsp:txXfrm>
        <a:off x="7535" y="2330730"/>
        <a:ext cx="2868750" cy="720000"/>
      </dsp:txXfrm>
    </dsp:sp>
    <dsp:sp modelId="{AFF78276-0CA3-4995-91D2-DD8F693F32FD}">
      <dsp:nvSpPr>
        <dsp:cNvPr id="0" name=""/>
        <dsp:cNvSpPr/>
      </dsp:nvSpPr>
      <dsp:spPr>
        <a:xfrm>
          <a:off x="3937722" y="35730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4A4BD-4C89-4A82-8CAB-9ABE0B127AEE}">
      <dsp:nvSpPr>
        <dsp:cNvPr id="0" name=""/>
        <dsp:cNvSpPr/>
      </dsp:nvSpPr>
      <dsp:spPr>
        <a:xfrm>
          <a:off x="4310660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2C07E-D154-409A-A6C8-08A09F778A70}">
      <dsp:nvSpPr>
        <dsp:cNvPr id="0" name=""/>
        <dsp:cNvSpPr/>
      </dsp:nvSpPr>
      <dsp:spPr>
        <a:xfrm>
          <a:off x="3378316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>
              <a:solidFill>
                <a:schemeClr val="accent1">
                  <a:lumMod val="50000"/>
                </a:schemeClr>
              </a:solidFill>
            </a:rPr>
            <a:t>progress</a:t>
          </a:r>
        </a:p>
      </dsp:txBody>
      <dsp:txXfrm>
        <a:off x="3378316" y="2330730"/>
        <a:ext cx="2868750" cy="720000"/>
      </dsp:txXfrm>
    </dsp:sp>
    <dsp:sp modelId="{AAD37652-9AEC-4BCB-B480-667832333701}">
      <dsp:nvSpPr>
        <dsp:cNvPr id="0" name=""/>
        <dsp:cNvSpPr/>
      </dsp:nvSpPr>
      <dsp:spPr>
        <a:xfrm>
          <a:off x="7308504" y="35730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4A297-E4D6-4396-B475-4F8A464922FF}">
      <dsp:nvSpPr>
        <dsp:cNvPr id="0" name=""/>
        <dsp:cNvSpPr/>
      </dsp:nvSpPr>
      <dsp:spPr>
        <a:xfrm>
          <a:off x="7681441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CB1DB-1683-4A3D-B61C-8D0F6EDBB606}">
      <dsp:nvSpPr>
        <dsp:cNvPr id="0" name=""/>
        <dsp:cNvSpPr/>
      </dsp:nvSpPr>
      <dsp:spPr>
        <a:xfrm>
          <a:off x="6749097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>
              <a:solidFill>
                <a:schemeClr val="accent1">
                  <a:lumMod val="50000"/>
                </a:schemeClr>
              </a:solidFill>
            </a:rPr>
            <a:t>execute</a:t>
          </a:r>
        </a:p>
      </dsp:txBody>
      <dsp:txXfrm>
        <a:off x="6749097" y="2330730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7/11/2021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DICOM Management System</a:t>
            </a:r>
            <a:br>
              <a:rPr lang="en-US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By</a:t>
            </a:r>
            <a:r>
              <a:rPr lang="en-US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4000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Mennatullah</a:t>
            </a:r>
            <a:r>
              <a:rPr lang="en-US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Mahmoud and Menna Abdelsattar</a:t>
            </a:r>
            <a:br>
              <a:rPr lang="en-US" b="1" dirty="0"/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BMd303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Records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page allows the admin to visualize all the records stored in the database. It includes the patient id, name, contact number, national id, modality and details page.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90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DE378D-755D-4996-8AC6-B5F0FF7B6C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3425" y="518585"/>
            <a:ext cx="9865150" cy="55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6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Record (DICOM Upload)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 page allows the user to add new record. User has to enter the patient’s national id and modality. After that choose the DICOM file to upload and submit it.  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Users write the national id of patient to get the patient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Users choose the modality type if it is CR Computed Radiography or CT Computed Tomography or MR Magnetic Resonance or NM Nuclear Medicine.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clicking on choose file, user chooses the DICOM file to be uploaded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 clicking on submit, the DICOM file will be submitted and saved.</a:t>
            </a:r>
          </a:p>
        </p:txBody>
      </p:sp>
    </p:spTree>
    <p:extLst>
      <p:ext uri="{BB962C8B-B14F-4D97-AF65-F5344CB8AC3E}">
        <p14:creationId xmlns:p14="http://schemas.microsoft.com/office/powerpoint/2010/main" val="117868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44F4C-C350-4D00-86AD-E848EC8E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512"/>
            <a:ext cx="12192000" cy="52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6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details section allows the user to view all the details of each record of patient. 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3145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18469-8F40-4180-84B8-F3874F32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844"/>
            <a:ext cx="12192000" cy="56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1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0A59-7097-4990-A3EF-F529934E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</a:t>
            </a:r>
            <a:r>
              <a:rPr lang="en-US" dirty="0" err="1"/>
              <a:t>Dicom</a:t>
            </a:r>
            <a:r>
              <a:rPr lang="en-US" dirty="0"/>
              <a:t>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42EC-6245-48EF-885C-671CE197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we visualize the image, we can zoom, move or save the image </a:t>
            </a:r>
          </a:p>
        </p:txBody>
      </p:sp>
    </p:spTree>
    <p:extLst>
      <p:ext uri="{BB962C8B-B14F-4D97-AF65-F5344CB8AC3E}">
        <p14:creationId xmlns:p14="http://schemas.microsoft.com/office/powerpoint/2010/main" val="2305530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CBA9B-A66F-4F3D-97B2-204433B7C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23" y="108571"/>
            <a:ext cx="7776516" cy="67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2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0A59-7097-4990-A3EF-F529934E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Fhir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42EC-6245-48EF-885C-671CE197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save the </a:t>
            </a:r>
            <a:r>
              <a:rPr lang="en-US" dirty="0" err="1"/>
              <a:t>dicom</a:t>
            </a:r>
            <a:r>
              <a:rPr lang="en-US" dirty="0"/>
              <a:t> details in a </a:t>
            </a:r>
            <a:r>
              <a:rPr lang="en-US" dirty="0" err="1"/>
              <a:t>imagingstudy</a:t>
            </a:r>
            <a:r>
              <a:rPr lang="en-US" dirty="0"/>
              <a:t> resource and it </a:t>
            </a:r>
            <a:r>
              <a:rPr lang="en-US" dirty="0" err="1"/>
              <a:t>it</a:t>
            </a:r>
            <a:r>
              <a:rPr lang="en-US" dirty="0"/>
              <a:t> shown at simplifier as :</a:t>
            </a:r>
          </a:p>
        </p:txBody>
      </p:sp>
    </p:spTree>
    <p:extLst>
      <p:ext uri="{BB962C8B-B14F-4D97-AF65-F5344CB8AC3E}">
        <p14:creationId xmlns:p14="http://schemas.microsoft.com/office/powerpoint/2010/main" val="2615879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8A42B-17AB-4E86-89C1-57D688FA0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7" y="0"/>
            <a:ext cx="11436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5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Management </a:t>
            </a:r>
          </a:p>
        </p:txBody>
      </p:sp>
      <p:graphicFrame>
        <p:nvGraphicFramePr>
          <p:cNvPr id="26" name="Content Placeholder 2" descr="SmartArt graphic placeholder">
            <a:extLst>
              <a:ext uri="{FF2B5EF4-FFF2-40B4-BE49-F238E27FC236}">
                <a16:creationId xmlns:a16="http://schemas.microsoft.com/office/drawing/2014/main" id="{F8B022AB-C541-4705-A055-F618AF733D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597106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Agile software planning including 5 stages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Brainstorming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UI design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UI implementation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Database development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Integration between front end/UI and database   </a:t>
            </a:r>
          </a:p>
        </p:txBody>
      </p:sp>
    </p:spTree>
    <p:extLst>
      <p:ext uri="{BB962C8B-B14F-4D97-AF65-F5344CB8AC3E}">
        <p14:creationId xmlns:p14="http://schemas.microsoft.com/office/powerpoint/2010/main" val="349770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User login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Add records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Upload DICOM files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View records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View details</a:t>
            </a:r>
          </a:p>
          <a:p>
            <a:pPr marL="0" indent="0">
              <a:buNone/>
            </a:pP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02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functional requirements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Performance requirements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Safety requirements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Reliability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Accessibility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25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and backlog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1 (Brainstorming):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Identify problem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Find different solutions and approaches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Compare between different solutions and approaches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Select best solution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Setting a plan for the development ✔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7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2 (UI design):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Shorting listing relative UIs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Selecting best UI idea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Making a blueprint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Making a mockup ✔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61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3 (UI implementation):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Searching about desktop UI in Django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Selecting the suitable components for the UI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Designing the “View Models” for the application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Setting the UML diagrams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Write down the flow of the app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Start Coding ✔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4 (Database Development):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Designing the database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Use SQLite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Making account on simplifier.net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Generate token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Find suitable resources that benefit our app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Install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fhirpy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library ✔</a:t>
            </a:r>
          </a:p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ImageStudy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resource ✔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Use HL7 to integrate between the systems ✔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Implementation of database ✔</a:t>
            </a:r>
          </a:p>
          <a:p>
            <a:pPr marL="0" lv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5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Stage 5 (Integration):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Make a Connection to the database ✔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Make functions in the database✔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Integrate the functions to the system✔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8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Applications are an essential factor in our life as it improves and facilitates all our needs.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DICOM means digital imaging and communications in medicine which is standard for the communication and management of medical imaging information and related data.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DICOM Management system is a web based application to store, upload, visualize and read DICOM files.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 is an information system that is developed by python and Django framework connected to SQLite database, a server created by simplifier.net and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Fhirpy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library of HL7 which contain all the data and resources needed by the application.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4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app mainly focuses to ease the system of DICOM by a unique modern management system.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Users will be able to save all records data effectively and safely with few clicks.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Users can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view and read DICOM files.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Users can upload DICOM that is related to patients. 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Users can view all the records that is stored in the database. 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Users can add new record of patients.</a:t>
            </a:r>
          </a:p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Users can view the details of each record.</a:t>
            </a:r>
          </a:p>
        </p:txBody>
      </p:sp>
    </p:spTree>
    <p:extLst>
      <p:ext uri="{BB962C8B-B14F-4D97-AF65-F5344CB8AC3E}">
        <p14:creationId xmlns:p14="http://schemas.microsoft.com/office/powerpoint/2010/main" val="284140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system is organizational as it provides a larger possibility of documentation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Improvement of operational efficiency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Better interdepartmental communication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Improvement of data accuracy and easy access to data for further research.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All the options needed are provided by the app so that it’s useful for both doctor and patient and any laboratory user besides its efficiency that gives a comfortability in use to the users of the clinics.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5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 in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Django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SQLite database</a:t>
            </a: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fhirpy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63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Login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All Records 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Add New Record (DICOM upload)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Details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9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Login is the landing page of the application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user will be asked to enter their e-mail and password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Once they are authenticated, they will be able to access the rest of the app.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FDB8A2-1698-4A78-B254-84337CFE4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01"/>
            <a:ext cx="12192000" cy="50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07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0CEB4-BFAC-4014-9B69-2CFFE0B783D9}">
  <ds:schemaRefs>
    <ds:schemaRef ds:uri="16c05727-aa75-4e4a-9b5f-8a80a1165891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773</Words>
  <Application>Microsoft Office PowerPoint</Application>
  <PresentationFormat>Widescreen</PresentationFormat>
  <Paragraphs>111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Arabic Typesetting</vt:lpstr>
      <vt:lpstr>Arial</vt:lpstr>
      <vt:lpstr>Calibri</vt:lpstr>
      <vt:lpstr>Century Gothic</vt:lpstr>
      <vt:lpstr>Wingdings 3</vt:lpstr>
      <vt:lpstr>Ion Boardroom</vt:lpstr>
      <vt:lpstr>DICOM Management System By Mennatullah Mahmoud and Menna Abdelsattar </vt:lpstr>
      <vt:lpstr>Project Management </vt:lpstr>
      <vt:lpstr>introduction</vt:lpstr>
      <vt:lpstr>Aim of the app</vt:lpstr>
      <vt:lpstr>Benefits of the app</vt:lpstr>
      <vt:lpstr>Technologies used in the app</vt:lpstr>
      <vt:lpstr>App details </vt:lpstr>
      <vt:lpstr>Registration </vt:lpstr>
      <vt:lpstr>PowerPoint Presentation</vt:lpstr>
      <vt:lpstr>All Records </vt:lpstr>
      <vt:lpstr>PowerPoint Presentation</vt:lpstr>
      <vt:lpstr>Add New Record (DICOM Upload)</vt:lpstr>
      <vt:lpstr>PowerPoint Presentation</vt:lpstr>
      <vt:lpstr>Details </vt:lpstr>
      <vt:lpstr>PowerPoint Presentation</vt:lpstr>
      <vt:lpstr>Viewing the Dicom Image</vt:lpstr>
      <vt:lpstr>PowerPoint Presentation</vt:lpstr>
      <vt:lpstr>Fhir </vt:lpstr>
      <vt:lpstr>PowerPoint Presentation</vt:lpstr>
      <vt:lpstr>Project planning </vt:lpstr>
      <vt:lpstr>Functional requirements </vt:lpstr>
      <vt:lpstr>Non functional requirements </vt:lpstr>
      <vt:lpstr>Progress and backlog </vt:lpstr>
      <vt:lpstr>Progress cont.</vt:lpstr>
      <vt:lpstr>Progress cont.</vt:lpstr>
      <vt:lpstr>Progress cont.</vt:lpstr>
      <vt:lpstr>Progress cont.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2021-05-16T05:32:10Z</dcterms:created>
  <dcterms:modified xsi:type="dcterms:W3CDTF">2021-07-11T11:56:03Z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